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750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C02DD-4166-4262-B6A5-A3789A111827}" type="datetimeFigureOut">
              <a:rPr lang="sk-SK" smtClean="0"/>
              <a:t>17.12.2014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06E6-B255-4F01-8C3B-3BF6C3584ED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C02DD-4166-4262-B6A5-A3789A111827}" type="datetimeFigureOut">
              <a:rPr lang="sk-SK" smtClean="0"/>
              <a:t>17.12.2014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06E6-B255-4F01-8C3B-3BF6C3584ED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C02DD-4166-4262-B6A5-A3789A111827}" type="datetimeFigureOut">
              <a:rPr lang="sk-SK" smtClean="0"/>
              <a:t>17.12.2014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06E6-B255-4F01-8C3B-3BF6C3584ED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C02DD-4166-4262-B6A5-A3789A111827}" type="datetimeFigureOut">
              <a:rPr lang="sk-SK" smtClean="0"/>
              <a:t>17.12.2014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06E6-B255-4F01-8C3B-3BF6C3584ED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C02DD-4166-4262-B6A5-A3789A111827}" type="datetimeFigureOut">
              <a:rPr lang="sk-SK" smtClean="0"/>
              <a:t>17.12.2014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06E6-B255-4F01-8C3B-3BF6C3584ED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C02DD-4166-4262-B6A5-A3789A111827}" type="datetimeFigureOut">
              <a:rPr lang="sk-SK" smtClean="0"/>
              <a:t>17.12.2014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06E6-B255-4F01-8C3B-3BF6C3584ED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C02DD-4166-4262-B6A5-A3789A111827}" type="datetimeFigureOut">
              <a:rPr lang="sk-SK" smtClean="0"/>
              <a:t>17.12.2014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06E6-B255-4F01-8C3B-3BF6C3584ED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C02DD-4166-4262-B6A5-A3789A111827}" type="datetimeFigureOut">
              <a:rPr lang="sk-SK" smtClean="0"/>
              <a:t>17.12.2014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06E6-B255-4F01-8C3B-3BF6C3584ED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C02DD-4166-4262-B6A5-A3789A111827}" type="datetimeFigureOut">
              <a:rPr lang="sk-SK" smtClean="0"/>
              <a:t>17.12.2014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06E6-B255-4F01-8C3B-3BF6C3584ED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C02DD-4166-4262-B6A5-A3789A111827}" type="datetimeFigureOut">
              <a:rPr lang="sk-SK" smtClean="0"/>
              <a:t>17.12.2014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06E6-B255-4F01-8C3B-3BF6C3584ED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C02DD-4166-4262-B6A5-A3789A111827}" type="datetimeFigureOut">
              <a:rPr lang="sk-SK" smtClean="0"/>
              <a:t>17.12.2014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06E6-B255-4F01-8C3B-3BF6C3584EDC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C02DD-4166-4262-B6A5-A3789A111827}" type="datetimeFigureOut">
              <a:rPr lang="sk-SK" smtClean="0"/>
              <a:t>17.12.2014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906E6-B255-4F01-8C3B-3BF6C3584EDC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 descr="C:\Documents and Settings\MP\Desktop\rozpoč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6488" y="-2700338"/>
            <a:ext cx="7772400" cy="10691813"/>
          </a:xfrm>
          <a:prstGeom prst="rect">
            <a:avLst/>
          </a:prstGeom>
          <a:noFill/>
          <a:scene3d>
            <a:camera prst="orthographicFront">
              <a:rot lat="21299999" lon="300000" rev="5400000"/>
            </a:camera>
            <a:lightRig rig="threePt" dir="t"/>
          </a:scene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 descr="C:\Documents and Settings\MP\Desktop\rozpočet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725" y="-2354263"/>
            <a:ext cx="7772400" cy="10691813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 descr="C:\Documents and Settings\MP\Desktop\rozpočet výdavk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8150" y="-1984375"/>
            <a:ext cx="7772400" cy="10691813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098" name="Picture 2" descr="C:\Documents and Settings\MP\Desktop\rozpočet výdavky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513" y="-2157413"/>
            <a:ext cx="7772400" cy="10691813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Prezentácia na obrazovke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4</vt:i4>
      </vt:variant>
    </vt:vector>
  </HeadingPairs>
  <TitlesOfParts>
    <vt:vector size="5" baseType="lpstr">
      <vt:lpstr>Motív Office</vt:lpstr>
      <vt:lpstr>Snímka 1</vt:lpstr>
      <vt:lpstr>Snímka 2</vt:lpstr>
      <vt:lpstr>Snímka 3</vt:lpstr>
      <vt:lpstr>Snímka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OCU</dc:creator>
  <cp:lastModifiedBy>OCU</cp:lastModifiedBy>
  <cp:revision>1</cp:revision>
  <dcterms:created xsi:type="dcterms:W3CDTF">2014-12-17T07:37:51Z</dcterms:created>
  <dcterms:modified xsi:type="dcterms:W3CDTF">2014-12-17T07:41:14Z</dcterms:modified>
</cp:coreProperties>
</file>