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3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39BE1-7C95-42D7-9BE1-E13B241DB0C8}" type="datetimeFigureOut">
              <a:rPr lang="sk-SK" smtClean="0"/>
              <a:t>31.1.2014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DD4A6-FDDD-41EC-91C6-EF76769A1A19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Prezentácia na obrazovke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Snímka 1</vt:lpstr>
      <vt:lpstr>Snímka 2</vt:lpstr>
      <vt:lpstr>Snímka 3</vt:lpstr>
      <vt:lpstr>Snímka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2014-01-31T08:24:55Z</dcterms:created>
  <dcterms:modified xsi:type="dcterms:W3CDTF">2014-01-31T08:29:38Z</dcterms:modified>
</cp:coreProperties>
</file>