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3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DE048-F976-4C21-9324-798F9222F77D}" type="datetimeFigureOut">
              <a:rPr lang="sk-SK" smtClean="0"/>
              <a:t>1.10.2012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1C4D4-16F2-419A-AE61-5041A11B28B0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929718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Prezentácia na obrazovke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2012-10-01T08:24:17Z</dcterms:created>
  <dcterms:modified xsi:type="dcterms:W3CDTF">2012-10-01T08:28:20Z</dcterms:modified>
</cp:coreProperties>
</file>