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636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Kliknite sem a upravte štýl predlohy podnadpisov.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99158-B853-43F1-AECA-90635FEDAA08}" type="datetimeFigureOut">
              <a:rPr lang="sk-SK" smtClean="0"/>
              <a:t>7.4.2014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03B68-849E-498F-986E-4450813C032F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99158-B853-43F1-AECA-90635FEDAA08}" type="datetimeFigureOut">
              <a:rPr lang="sk-SK" smtClean="0"/>
              <a:t>7.4.2014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03B68-849E-498F-986E-4450813C032F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99158-B853-43F1-AECA-90635FEDAA08}" type="datetimeFigureOut">
              <a:rPr lang="sk-SK" smtClean="0"/>
              <a:t>7.4.2014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03B68-849E-498F-986E-4450813C032F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99158-B853-43F1-AECA-90635FEDAA08}" type="datetimeFigureOut">
              <a:rPr lang="sk-SK" smtClean="0"/>
              <a:t>7.4.2014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03B68-849E-498F-986E-4450813C032F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99158-B853-43F1-AECA-90635FEDAA08}" type="datetimeFigureOut">
              <a:rPr lang="sk-SK" smtClean="0"/>
              <a:t>7.4.2014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03B68-849E-498F-986E-4450813C032F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99158-B853-43F1-AECA-90635FEDAA08}" type="datetimeFigureOut">
              <a:rPr lang="sk-SK" smtClean="0"/>
              <a:t>7.4.2014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03B68-849E-498F-986E-4450813C032F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99158-B853-43F1-AECA-90635FEDAA08}" type="datetimeFigureOut">
              <a:rPr lang="sk-SK" smtClean="0"/>
              <a:t>7.4.2014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03B68-849E-498F-986E-4450813C032F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99158-B853-43F1-AECA-90635FEDAA08}" type="datetimeFigureOut">
              <a:rPr lang="sk-SK" smtClean="0"/>
              <a:t>7.4.2014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03B68-849E-498F-986E-4450813C032F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99158-B853-43F1-AECA-90635FEDAA08}" type="datetimeFigureOut">
              <a:rPr lang="sk-SK" smtClean="0"/>
              <a:t>7.4.2014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03B68-849E-498F-986E-4450813C032F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99158-B853-43F1-AECA-90635FEDAA08}" type="datetimeFigureOut">
              <a:rPr lang="sk-SK" smtClean="0"/>
              <a:t>7.4.2014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03B68-849E-498F-986E-4450813C032F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99158-B853-43F1-AECA-90635FEDAA08}" type="datetimeFigureOut">
              <a:rPr lang="sk-SK" smtClean="0"/>
              <a:t>7.4.2014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03B68-849E-498F-986E-4450813C032F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B99158-B853-43F1-AECA-90635FEDAA08}" type="datetimeFigureOut">
              <a:rPr lang="sk-SK" smtClean="0"/>
              <a:t>7.4.2014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903B68-849E-498F-986E-4450813C032F}" type="slidenum">
              <a:rPr lang="sk-SK" smtClean="0"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44375" cy="1670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Prezentácia na obrazovke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1</vt:i4>
      </vt:variant>
    </vt:vector>
  </HeadingPairs>
  <TitlesOfParts>
    <vt:vector size="2" baseType="lpstr">
      <vt:lpstr>Motív Office</vt:lpstr>
      <vt:lpstr>Snímka 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Snímka 1</dc:title>
  <dc:creator>OCU</dc:creator>
  <cp:lastModifiedBy>OCU</cp:lastModifiedBy>
  <cp:revision>1</cp:revision>
  <dcterms:created xsi:type="dcterms:W3CDTF">2014-04-07T07:07:57Z</dcterms:created>
  <dcterms:modified xsi:type="dcterms:W3CDTF">2014-04-07T07:09:47Z</dcterms:modified>
</cp:coreProperties>
</file>