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24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427C-BAEE-49D6-A109-742AFD1B523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6A04-4EEE-4F87-AF8B-E677582496C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427C-BAEE-49D6-A109-742AFD1B523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6A04-4EEE-4F87-AF8B-E677582496C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427C-BAEE-49D6-A109-742AFD1B523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6A04-4EEE-4F87-AF8B-E677582496C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427C-BAEE-49D6-A109-742AFD1B523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6A04-4EEE-4F87-AF8B-E677582496C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427C-BAEE-49D6-A109-742AFD1B523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6A04-4EEE-4F87-AF8B-E677582496C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427C-BAEE-49D6-A109-742AFD1B523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6A04-4EEE-4F87-AF8B-E677582496C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427C-BAEE-49D6-A109-742AFD1B523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6A04-4EEE-4F87-AF8B-E677582496C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427C-BAEE-49D6-A109-742AFD1B523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6A04-4EEE-4F87-AF8B-E677582496C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427C-BAEE-49D6-A109-742AFD1B523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6A04-4EEE-4F87-AF8B-E677582496C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427C-BAEE-49D6-A109-742AFD1B523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6A04-4EEE-4F87-AF8B-E677582496C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427C-BAEE-49D6-A109-742AFD1B523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6A04-4EEE-4F87-AF8B-E677582496C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0427C-BAEE-49D6-A109-742AFD1B5234}" type="datetimeFigureOut">
              <a:rPr lang="sk-SK" smtClean="0"/>
              <a:t>12.11.2015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66A04-4EEE-4F87-AF8B-E677582496CD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Prezentácia na obrazovke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5" baseType="lpstr">
      <vt:lpstr>Motív Office</vt:lpstr>
      <vt:lpstr>Snímka 1</vt:lpstr>
      <vt:lpstr>Snímka 2</vt:lpstr>
      <vt:lpstr>Snímka 3</vt:lpstr>
      <vt:lpstr>Snímka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OCU</dc:creator>
  <cp:lastModifiedBy>OCU</cp:lastModifiedBy>
  <cp:revision>1</cp:revision>
  <dcterms:created xsi:type="dcterms:W3CDTF">2015-11-12T07:34:14Z</dcterms:created>
  <dcterms:modified xsi:type="dcterms:W3CDTF">2015-11-12T07:36:12Z</dcterms:modified>
</cp:coreProperties>
</file>