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8" y="19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2C5B-6C91-4FE9-BC59-BAB649FD22D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6FEE-66AF-4240-8EB6-132B3D3298A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2C5B-6C91-4FE9-BC59-BAB649FD22D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6FEE-66AF-4240-8EB6-132B3D3298A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2C5B-6C91-4FE9-BC59-BAB649FD22D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6FEE-66AF-4240-8EB6-132B3D3298A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2C5B-6C91-4FE9-BC59-BAB649FD22D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6FEE-66AF-4240-8EB6-132B3D3298A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2C5B-6C91-4FE9-BC59-BAB649FD22D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6FEE-66AF-4240-8EB6-132B3D3298A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2C5B-6C91-4FE9-BC59-BAB649FD22D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6FEE-66AF-4240-8EB6-132B3D3298A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2C5B-6C91-4FE9-BC59-BAB649FD22D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6FEE-66AF-4240-8EB6-132B3D3298A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2C5B-6C91-4FE9-BC59-BAB649FD22D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6FEE-66AF-4240-8EB6-132B3D3298A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2C5B-6C91-4FE9-BC59-BAB649FD22D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6FEE-66AF-4240-8EB6-132B3D3298A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2C5B-6C91-4FE9-BC59-BAB649FD22D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6FEE-66AF-4240-8EB6-132B3D3298A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2C5B-6C91-4FE9-BC59-BAB649FD22D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6FEE-66AF-4240-8EB6-132B3D3298A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D2C5B-6C91-4FE9-BC59-BAB649FD22D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76FEE-66AF-4240-8EB6-132B3D3298A1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Prezentácia na obrazovke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5" baseType="lpstr">
      <vt:lpstr>Motív Office</vt:lpstr>
      <vt:lpstr>Snímka 1</vt:lpstr>
      <vt:lpstr>Snímka 2</vt:lpstr>
      <vt:lpstr>Snímka 3</vt:lpstr>
      <vt:lpstr>Snímka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2015-11-12T07:55:56Z</dcterms:created>
  <dcterms:modified xsi:type="dcterms:W3CDTF">2015-11-12T07:59:50Z</dcterms:modified>
</cp:coreProperties>
</file>