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8" y="14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364A6-AABD-43EC-B34B-4A03B4F97CD2}" type="datetimeFigureOut">
              <a:rPr lang="sk-SK" smtClean="0"/>
              <a:t>12.11.2015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41807-5BDD-4A2F-AFB7-EFEE12CE638A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364A6-AABD-43EC-B34B-4A03B4F97CD2}" type="datetimeFigureOut">
              <a:rPr lang="sk-SK" smtClean="0"/>
              <a:t>12.11.2015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41807-5BDD-4A2F-AFB7-EFEE12CE638A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364A6-AABD-43EC-B34B-4A03B4F97CD2}" type="datetimeFigureOut">
              <a:rPr lang="sk-SK" smtClean="0"/>
              <a:t>12.11.2015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41807-5BDD-4A2F-AFB7-EFEE12CE638A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364A6-AABD-43EC-B34B-4A03B4F97CD2}" type="datetimeFigureOut">
              <a:rPr lang="sk-SK" smtClean="0"/>
              <a:t>12.11.2015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41807-5BDD-4A2F-AFB7-EFEE12CE638A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364A6-AABD-43EC-B34B-4A03B4F97CD2}" type="datetimeFigureOut">
              <a:rPr lang="sk-SK" smtClean="0"/>
              <a:t>12.11.2015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41807-5BDD-4A2F-AFB7-EFEE12CE638A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364A6-AABD-43EC-B34B-4A03B4F97CD2}" type="datetimeFigureOut">
              <a:rPr lang="sk-SK" smtClean="0"/>
              <a:t>12.11.2015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41807-5BDD-4A2F-AFB7-EFEE12CE638A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364A6-AABD-43EC-B34B-4A03B4F97CD2}" type="datetimeFigureOut">
              <a:rPr lang="sk-SK" smtClean="0"/>
              <a:t>12.11.2015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41807-5BDD-4A2F-AFB7-EFEE12CE638A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364A6-AABD-43EC-B34B-4A03B4F97CD2}" type="datetimeFigureOut">
              <a:rPr lang="sk-SK" smtClean="0"/>
              <a:t>12.11.2015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41807-5BDD-4A2F-AFB7-EFEE12CE638A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364A6-AABD-43EC-B34B-4A03B4F97CD2}" type="datetimeFigureOut">
              <a:rPr lang="sk-SK" smtClean="0"/>
              <a:t>12.11.2015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41807-5BDD-4A2F-AFB7-EFEE12CE638A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364A6-AABD-43EC-B34B-4A03B4F97CD2}" type="datetimeFigureOut">
              <a:rPr lang="sk-SK" smtClean="0"/>
              <a:t>12.11.2015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41807-5BDD-4A2F-AFB7-EFEE12CE638A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364A6-AABD-43EC-B34B-4A03B4F97CD2}" type="datetimeFigureOut">
              <a:rPr lang="sk-SK" smtClean="0"/>
              <a:t>12.11.2015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41807-5BDD-4A2F-AFB7-EFEE12CE638A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E364A6-AABD-43EC-B34B-4A03B4F97CD2}" type="datetimeFigureOut">
              <a:rPr lang="sk-SK" smtClean="0"/>
              <a:t>12.11.2015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641807-5BDD-4A2F-AFB7-EFEE12CE638A}" type="slidenum">
              <a:rPr lang="sk-SK" smtClean="0"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44375" cy="1670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44375" cy="1670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Prezentácia na obrazovke 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2</vt:i4>
      </vt:variant>
    </vt:vector>
  </HeadingPairs>
  <TitlesOfParts>
    <vt:vector size="3" baseType="lpstr">
      <vt:lpstr>Motív Office</vt:lpstr>
      <vt:lpstr>Snímka 1</vt:lpstr>
      <vt:lpstr>Snímka 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OCU</dc:creator>
  <cp:lastModifiedBy>OCU</cp:lastModifiedBy>
  <cp:revision>1</cp:revision>
  <dcterms:created xsi:type="dcterms:W3CDTF">2015-11-12T08:00:01Z</dcterms:created>
  <dcterms:modified xsi:type="dcterms:W3CDTF">2015-11-12T08:02:04Z</dcterms:modified>
</cp:coreProperties>
</file>