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8" y="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D3C8-9060-48EC-B0BA-E81AEFA632B9}" type="datetimeFigureOut">
              <a:rPr lang="sk-SK" smtClean="0"/>
              <a:t>3.3.2016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AC39B-BBCF-4105-B23B-DDA3462B7A4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D3C8-9060-48EC-B0BA-E81AEFA632B9}" type="datetimeFigureOut">
              <a:rPr lang="sk-SK" smtClean="0"/>
              <a:t>3.3.2016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AC39B-BBCF-4105-B23B-DDA3462B7A4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D3C8-9060-48EC-B0BA-E81AEFA632B9}" type="datetimeFigureOut">
              <a:rPr lang="sk-SK" smtClean="0"/>
              <a:t>3.3.2016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AC39B-BBCF-4105-B23B-DDA3462B7A4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D3C8-9060-48EC-B0BA-E81AEFA632B9}" type="datetimeFigureOut">
              <a:rPr lang="sk-SK" smtClean="0"/>
              <a:t>3.3.2016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AC39B-BBCF-4105-B23B-DDA3462B7A4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D3C8-9060-48EC-B0BA-E81AEFA632B9}" type="datetimeFigureOut">
              <a:rPr lang="sk-SK" smtClean="0"/>
              <a:t>3.3.2016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AC39B-BBCF-4105-B23B-DDA3462B7A4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D3C8-9060-48EC-B0BA-E81AEFA632B9}" type="datetimeFigureOut">
              <a:rPr lang="sk-SK" smtClean="0"/>
              <a:t>3.3.2016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AC39B-BBCF-4105-B23B-DDA3462B7A4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D3C8-9060-48EC-B0BA-E81AEFA632B9}" type="datetimeFigureOut">
              <a:rPr lang="sk-SK" smtClean="0"/>
              <a:t>3.3.2016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AC39B-BBCF-4105-B23B-DDA3462B7A4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D3C8-9060-48EC-B0BA-E81AEFA632B9}" type="datetimeFigureOut">
              <a:rPr lang="sk-SK" smtClean="0"/>
              <a:t>3.3.2016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AC39B-BBCF-4105-B23B-DDA3462B7A4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D3C8-9060-48EC-B0BA-E81AEFA632B9}" type="datetimeFigureOut">
              <a:rPr lang="sk-SK" smtClean="0"/>
              <a:t>3.3.2016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AC39B-BBCF-4105-B23B-DDA3462B7A4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D3C8-9060-48EC-B0BA-E81AEFA632B9}" type="datetimeFigureOut">
              <a:rPr lang="sk-SK" smtClean="0"/>
              <a:t>3.3.2016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AC39B-BBCF-4105-B23B-DDA3462B7A4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D3C8-9060-48EC-B0BA-E81AEFA632B9}" type="datetimeFigureOut">
              <a:rPr lang="sk-SK" smtClean="0"/>
              <a:t>3.3.2016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AC39B-BBCF-4105-B23B-DDA3462B7A4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1D3C8-9060-48EC-B0BA-E81AEFA632B9}" type="datetimeFigureOut">
              <a:rPr lang="sk-SK" smtClean="0"/>
              <a:t>3.3.2016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AC39B-BBCF-4105-B23B-DDA3462B7A4E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Prezentácia na obrazovke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</vt:i4>
      </vt:variant>
    </vt:vector>
  </HeadingPairs>
  <TitlesOfParts>
    <vt:vector size="3" baseType="lpstr">
      <vt:lpstr>Motív Office</vt:lpstr>
      <vt:lpstr>Snímka 1</vt:lpstr>
      <vt:lpstr>Snímka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2016-03-03T07:38:37Z</dcterms:created>
  <dcterms:modified xsi:type="dcterms:W3CDTF">2016-03-03T07:39:30Z</dcterms:modified>
</cp:coreProperties>
</file>