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3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CF43A-9C6B-4DEE-9B68-BACF41F9EF57}" type="datetimeFigureOut">
              <a:rPr lang="sk-SK" smtClean="0"/>
              <a:t>25.8.2016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E28CD-DAC3-423E-807B-95640F32A2FC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Prezentácia na obrazovke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Motív Office</vt:lpstr>
      <vt:lpstr>Snímka 1</vt:lpstr>
      <vt:lpstr>Snímka 2</vt:lpstr>
      <vt:lpstr>Snímka 3</vt:lpstr>
      <vt:lpstr>Snímka 4</vt:lpstr>
      <vt:lpstr>Snímka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2016-08-25T08:50:13Z</dcterms:created>
  <dcterms:modified xsi:type="dcterms:W3CDTF">2016-08-25T08:59:35Z</dcterms:modified>
</cp:coreProperties>
</file>