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8" y="2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364BD-3BBC-4912-90CF-4658E8C51D16}" type="datetimeFigureOut">
              <a:rPr lang="sk-SK" smtClean="0"/>
              <a:t>1.2.2017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39A64-967B-4360-9BD8-E1F57E0C8357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3525" y="0"/>
            <a:ext cx="6076950" cy="835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3525" y="0"/>
            <a:ext cx="6076950" cy="835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3525" y="0"/>
            <a:ext cx="6076950" cy="835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3525" y="0"/>
            <a:ext cx="6076950" cy="835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Prezentácia na obrazovke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Motív Office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2017-02-01T06:46:21Z</dcterms:created>
  <dcterms:modified xsi:type="dcterms:W3CDTF">2017-02-01T06:50:30Z</dcterms:modified>
</cp:coreProperties>
</file>