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8" y="19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B825C-97BD-4791-A72E-534F5EB42A48}" type="datetimeFigureOut">
              <a:rPr lang="sk-SK" smtClean="0"/>
              <a:t>6.7.2017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D1A4D-C495-45BB-813A-11A04C50CEA7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Prezentácia na obrazovke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3" baseType="lpstr">
      <vt:lpstr>Motív Office</vt:lpstr>
      <vt:lpstr>Snímka 1</vt:lpstr>
      <vt:lpstr>Snímka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2017-07-06T06:07:54Z</dcterms:created>
  <dcterms:modified xsi:type="dcterms:W3CDTF">2017-07-06T06:08:54Z</dcterms:modified>
</cp:coreProperties>
</file>