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3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07400-D554-47EC-AABA-752AD8C54E1D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A50B5-3278-4924-95E5-323284114693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Prezentácia na obrazovke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Snímka 1</vt:lpstr>
      <vt:lpstr>Snímka 2</vt:lpstr>
      <vt:lpstr>Snímka 3</vt:lpstr>
      <vt:lpstr>Snímka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2017-09-14T06:46:39Z</dcterms:created>
  <dcterms:modified xsi:type="dcterms:W3CDTF">2017-09-14T06:49:52Z</dcterms:modified>
</cp:coreProperties>
</file>