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8" y="1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FEC39-0F6C-4894-9C1B-29CB167A1C10}" type="datetimeFigureOut">
              <a:rPr lang="sk-SK" smtClean="0"/>
              <a:t>14.9.2017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B2736-2A7A-42FC-A04F-9E27DD6E636D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375" cy="167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Prezentácia na obrazovke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Snímka 1</vt:lpstr>
      <vt:lpstr>Snímka 2</vt:lpstr>
      <vt:lpstr>Snímka 3</vt:lpstr>
      <vt:lpstr>Snímka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OCU</dc:creator>
  <cp:lastModifiedBy>OCU</cp:lastModifiedBy>
  <cp:revision>1</cp:revision>
  <dcterms:created xsi:type="dcterms:W3CDTF">2017-09-14T07:41:08Z</dcterms:created>
  <dcterms:modified xsi:type="dcterms:W3CDTF">2017-09-14T07:43:03Z</dcterms:modified>
</cp:coreProperties>
</file>