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7" d="100"/>
          <a:sy n="37" d="100"/>
        </p:scale>
        <p:origin x="-774" y="10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6A77-361D-4ABF-8AC5-C9A7D911A5E1}" type="datetimeFigureOut">
              <a:rPr lang="sk-SK" smtClean="0"/>
              <a:t>15.12.2017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05CCA-CF2F-420A-A18D-70677ABB74D8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6A77-361D-4ABF-8AC5-C9A7D911A5E1}" type="datetimeFigureOut">
              <a:rPr lang="sk-SK" smtClean="0"/>
              <a:t>15.12.2017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05CCA-CF2F-420A-A18D-70677ABB74D8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6A77-361D-4ABF-8AC5-C9A7D911A5E1}" type="datetimeFigureOut">
              <a:rPr lang="sk-SK" smtClean="0"/>
              <a:t>15.12.2017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05CCA-CF2F-420A-A18D-70677ABB74D8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6A77-361D-4ABF-8AC5-C9A7D911A5E1}" type="datetimeFigureOut">
              <a:rPr lang="sk-SK" smtClean="0"/>
              <a:t>15.12.2017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05CCA-CF2F-420A-A18D-70677ABB74D8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6A77-361D-4ABF-8AC5-C9A7D911A5E1}" type="datetimeFigureOut">
              <a:rPr lang="sk-SK" smtClean="0"/>
              <a:t>15.12.2017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05CCA-CF2F-420A-A18D-70677ABB74D8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6A77-361D-4ABF-8AC5-C9A7D911A5E1}" type="datetimeFigureOut">
              <a:rPr lang="sk-SK" smtClean="0"/>
              <a:t>15.12.2017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05CCA-CF2F-420A-A18D-70677ABB74D8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6A77-361D-4ABF-8AC5-C9A7D911A5E1}" type="datetimeFigureOut">
              <a:rPr lang="sk-SK" smtClean="0"/>
              <a:t>15.12.2017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05CCA-CF2F-420A-A18D-70677ABB74D8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6A77-361D-4ABF-8AC5-C9A7D911A5E1}" type="datetimeFigureOut">
              <a:rPr lang="sk-SK" smtClean="0"/>
              <a:t>15.12.2017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05CCA-CF2F-420A-A18D-70677ABB74D8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6A77-361D-4ABF-8AC5-C9A7D911A5E1}" type="datetimeFigureOut">
              <a:rPr lang="sk-SK" smtClean="0"/>
              <a:t>15.12.2017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05CCA-CF2F-420A-A18D-70677ABB74D8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6A77-361D-4ABF-8AC5-C9A7D911A5E1}" type="datetimeFigureOut">
              <a:rPr lang="sk-SK" smtClean="0"/>
              <a:t>15.12.2017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05CCA-CF2F-420A-A18D-70677ABB74D8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6A77-361D-4ABF-8AC5-C9A7D911A5E1}" type="datetimeFigureOut">
              <a:rPr lang="sk-SK" smtClean="0"/>
              <a:t>15.12.2017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05CCA-CF2F-420A-A18D-70677ABB74D8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76A77-361D-4ABF-8AC5-C9A7D911A5E1}" type="datetimeFigureOut">
              <a:rPr lang="sk-SK" smtClean="0"/>
              <a:t>15.12.2017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05CCA-CF2F-420A-A18D-70677ABB74D8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Prezentácia na obrazovke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7" baseType="lpstr">
      <vt:lpstr>Motív Office</vt:lpstr>
      <vt:lpstr>Snímka 1</vt:lpstr>
      <vt:lpstr>Snímka 2</vt:lpstr>
      <vt:lpstr>Snímka 3</vt:lpstr>
      <vt:lpstr>Snímka 4</vt:lpstr>
      <vt:lpstr>Snímka 5</vt:lpstr>
      <vt:lpstr>Snímka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OCU</dc:creator>
  <cp:lastModifiedBy>OCU</cp:lastModifiedBy>
  <cp:revision>1</cp:revision>
  <dcterms:created xsi:type="dcterms:W3CDTF">2017-12-15T09:22:48Z</dcterms:created>
  <dcterms:modified xsi:type="dcterms:W3CDTF">2017-12-15T09:27:21Z</dcterms:modified>
</cp:coreProperties>
</file>