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9" r:id="rId4"/>
    <p:sldId id="260" r:id="rId5"/>
    <p:sldId id="291" r:id="rId6"/>
    <p:sldId id="262" r:id="rId7"/>
    <p:sldId id="292" r:id="rId8"/>
    <p:sldId id="278" r:id="rId9"/>
    <p:sldId id="279" r:id="rId10"/>
    <p:sldId id="281" r:id="rId11"/>
    <p:sldId id="283" r:id="rId12"/>
    <p:sldId id="285" r:id="rId13"/>
    <p:sldId id="286" r:id="rId14"/>
    <p:sldId id="287" r:id="rId15"/>
    <p:sldId id="289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F92E2F3-A957-4897-AE39-228CC061DCDB}" type="datetimeFigureOut">
              <a:rPr lang="sk-SK" smtClean="0"/>
              <a:t>24. 2. 2025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z/url?sa=i&amp;url=https://www.aktuality.sk/clanok/481106/mozgova-mrtvica/&amp;psig=AOvVaw3-8LKP1g9BUN1kJXgc1D2Q&amp;ust=1581495247714000&amp;source=images&amp;cd=vfe&amp;ved=0CAIQjRxqFwoTCMj_mIeHyecCFQAAAAAdAAAAABA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z/url?sa=i&amp;url=https://www.aktuality.sk/clanok/481106/mozgova-mrtvica/&amp;psig=AOvVaw3-8LKP1g9BUN1kJXgc1D2Q&amp;ust=1581495247714000&amp;source=images&amp;cd=vfe&amp;ved=0CAIQjRxqFwoTCMj_mIeHyecCFQAAAAAdAAAAABA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z/url?sa=i&amp;url=https://www.aktuality.sk/clanok/481106/mozgova-mrtvica/&amp;psig=AOvVaw3-8LKP1g9BUN1kJXgc1D2Q&amp;ust=1581495247714000&amp;source=images&amp;cd=vfe&amp;ved=0CAIQjRxqFwoTCMj_mIeHyecCFQAAAAAdAAAAABA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5400" dirty="0" smtClean="0"/>
              <a:t/>
            </a:r>
            <a:br>
              <a:rPr lang="sk-SK" sz="5400" dirty="0" smtClean="0"/>
            </a:br>
            <a:r>
              <a:rPr lang="sk-SK" sz="5400" dirty="0" smtClean="0"/>
              <a:t>Mozog</a:t>
            </a:r>
            <a:br>
              <a:rPr lang="sk-SK" sz="5400" dirty="0" smtClean="0"/>
            </a:br>
            <a:r>
              <a:rPr lang="sk-SK" sz="5400" dirty="0" smtClean="0"/>
              <a:t>Čo mu škodí a čo prospieva</a:t>
            </a:r>
            <a:endParaRPr lang="sk-SK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Týždeň mozgu 2025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76672"/>
            <a:ext cx="3329931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3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Mozog 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ústredný orgán nervovej sústavy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riadi všetky činnosti v našom tele (tlkot srdca, dýchanie, reakciu na akýkoľvek podnet..)  – prenáša signály z mozgu do iných častí tela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hmotnosť mozgu dospelého človeka je približne 1 400 g (od 1 300 – 1500 g). Spomedzi cicavcov majú ľudia najväčší mozog v pomere k telesnej hmotnosti (</a:t>
            </a:r>
            <a:r>
              <a:rPr lang="sk-SK" dirty="0" err="1" smtClean="0"/>
              <a:t>encefalizačný</a:t>
            </a:r>
            <a:r>
              <a:rPr lang="sk-SK" dirty="0" smtClean="0"/>
              <a:t> kvocient)</a:t>
            </a:r>
          </a:p>
        </p:txBody>
      </p:sp>
    </p:spTree>
    <p:extLst>
      <p:ext uri="{BB962C8B-B14F-4D97-AF65-F5344CB8AC3E}">
        <p14:creationId xmlns:p14="http://schemas.microsoft.com/office/powerpoint/2010/main" val="6049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Mozog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až 80% mozgu môže tvoriť voda, preto je veľmi citlivý na dehydratáciu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mozog predstavuje len asi 2% hmotnosti ľudského tela, spotrebúva približne 20% celkovej energie nášho organizmu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mozog sa nikdy nevypne, nezastaví ani počas spánku – ukladá naučené informácie a spomienky do dlhodobej pamäti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501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Mozog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je orgán s najväčšou spotrebou kyslíka – spotrebuje jednu tretinu kyslíka, ktorý dokážeme prijať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v mozgu sa nenachádzajú receptory bolesti – mozog nie je schopný cítiť bolesť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najtučnejší orgán v tele –</a:t>
            </a:r>
            <a:r>
              <a:rPr lang="sk-SK" dirty="0"/>
              <a:t> </a:t>
            </a:r>
            <a:r>
              <a:rPr lang="sk-SK" dirty="0" smtClean="0"/>
              <a:t>približne </a:t>
            </a:r>
            <a:r>
              <a:rPr lang="sk-SK" dirty="0"/>
              <a:t>60% mozgu sa skladá z tuku, čo predstavuje najvyššiu koncentráciu tuku prítomnej v jednom orgáne v zdravom tele. Okrem toho, 75% celkovej hmoty mozgu tvorí voda, ktorá reguluje rôzne funkcie.</a:t>
            </a:r>
          </a:p>
        </p:txBody>
      </p:sp>
    </p:spTree>
    <p:extLst>
      <p:ext uri="{BB962C8B-B14F-4D97-AF65-F5344CB8AC3E}">
        <p14:creationId xmlns:p14="http://schemas.microsoft.com/office/powerpoint/2010/main" val="11965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Mozog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Významnú úlohu v tom, ako bude mozog pracovať počas života, zohráva jeho štrukturálny vývin v období pred, okolo a krátko po narodení. V tom čase je </a:t>
            </a:r>
            <a:r>
              <a:rPr lang="sk-SK" dirty="0" smtClean="0"/>
              <a:t>najtvárnejší </a:t>
            </a:r>
            <a:r>
              <a:rPr lang="sk-SK" dirty="0"/>
              <a:t>a najcitlivejší voči stimulácii, rané zážitky </a:t>
            </a:r>
            <a:r>
              <a:rPr lang="sk-SK" dirty="0" smtClean="0"/>
              <a:t>preto môžu </a:t>
            </a:r>
            <a:r>
              <a:rPr lang="sk-SK" dirty="0"/>
              <a:t>významne ovplyvniť ďalší život jednotlivca</a:t>
            </a:r>
            <a:r>
              <a:rPr lang="sk-SK" dirty="0" smtClean="0"/>
              <a:t>.</a:t>
            </a:r>
          </a:p>
          <a:p>
            <a:r>
              <a:rPr lang="sk-SK" dirty="0"/>
              <a:t>U detí je </a:t>
            </a:r>
            <a:r>
              <a:rPr lang="sk-SK" dirty="0" smtClean="0"/>
              <a:t>potrebné </a:t>
            </a:r>
            <a:r>
              <a:rPr lang="sk-SK" dirty="0"/>
              <a:t>stimulovať mozgové funkcie postupne, s ohľadom na ich vek a čo najpestrejším spektrom činností. Treba si </a:t>
            </a:r>
            <a:r>
              <a:rPr lang="sk-SK" dirty="0" smtClean="0"/>
              <a:t>dať </a:t>
            </a:r>
            <a:r>
              <a:rPr lang="sk-SK" dirty="0"/>
              <a:t>pozor, aby sme ich nepreťažovali</a:t>
            </a:r>
            <a:r>
              <a:rPr lang="sk-SK" dirty="0" smtClean="0"/>
              <a:t>.</a:t>
            </a:r>
          </a:p>
          <a:p>
            <a:r>
              <a:rPr lang="sk-SK" dirty="0" smtClean="0"/>
              <a:t>V </a:t>
            </a:r>
            <a:r>
              <a:rPr lang="sk-SK" dirty="0"/>
              <a:t>dospelom veku </a:t>
            </a:r>
            <a:r>
              <a:rPr lang="sk-SK" dirty="0" smtClean="0"/>
              <a:t>je stále potenciál </a:t>
            </a:r>
            <a:r>
              <a:rPr lang="sk-SK" dirty="0"/>
              <a:t>rozvíjať svoje mozgové funkcie vďaka </a:t>
            </a:r>
            <a:r>
              <a:rPr lang="sk-SK" dirty="0" err="1"/>
              <a:t>plasticite</a:t>
            </a:r>
            <a:r>
              <a:rPr lang="sk-SK" dirty="0"/>
              <a:t> (prispôsobivosti) mozgu, a to prostredníctvom ich stimulácie a </a:t>
            </a:r>
            <a:r>
              <a:rPr lang="sk-SK" dirty="0" smtClean="0"/>
              <a:t>pravidelnej aktivizácie.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255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Mozog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k-SK" b="1" dirty="0" smtClean="0"/>
              <a:t>je </a:t>
            </a:r>
            <a:r>
              <a:rPr lang="sk-SK" b="1" dirty="0"/>
              <a:t>schopný </a:t>
            </a:r>
            <a:r>
              <a:rPr lang="sk-SK" b="1" dirty="0" smtClean="0"/>
              <a:t>regenerácie </a:t>
            </a:r>
            <a:r>
              <a:rPr lang="sk-SK" dirty="0" smtClean="0"/>
              <a:t>- </a:t>
            </a:r>
            <a:r>
              <a:rPr lang="sk-SK" dirty="0"/>
              <a:t>bunky a ich spojenia si aj v starnúcom mozgu zachovávajú regeneračné schopnosti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b="1" dirty="0"/>
              <a:t>zábudlivosť spojenú s  vekom možno spomaliť </a:t>
            </a:r>
            <a:r>
              <a:rPr lang="sk-SK" dirty="0"/>
              <a:t>– pomáha mentálny tréning, spánková hygiena, pravidelný </a:t>
            </a:r>
            <a:r>
              <a:rPr lang="sk-SK" dirty="0" smtClean="0"/>
              <a:t>fyzická aktivita</a:t>
            </a:r>
            <a:endParaRPr lang="sk-SK" dirty="0"/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ťažkosti so zapamätávaním spôsobuje menšia „pružnosť“ staršieho mozgu v porovnaní s mladým – </a:t>
            </a:r>
            <a:r>
              <a:rPr lang="sk-SK" b="1" dirty="0" smtClean="0"/>
              <a:t>pamäť možno udržiavať v dobrej kondícii používaním a tréningom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b="1" dirty="0" smtClean="0"/>
              <a:t>potrebuje aktivizačné podnety </a:t>
            </a:r>
            <a:r>
              <a:rPr lang="sk-SK" dirty="0" smtClean="0"/>
              <a:t>– pomáhajú ho udržiavať aj vo vyššom veku v činnosti</a:t>
            </a:r>
          </a:p>
        </p:txBody>
      </p:sp>
    </p:spTree>
    <p:extLst>
      <p:ext uri="{BB962C8B-B14F-4D97-AF65-F5344CB8AC3E}">
        <p14:creationId xmlns:p14="http://schemas.microsoft.com/office/powerpoint/2010/main" val="32295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Mozog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niektoré každodenné činnosti majú negatívny vplyv na činnosť mozgu - ovplyvňujú naše myslenie a poškodzujú </a:t>
            </a:r>
            <a:r>
              <a:rPr lang="sk-SK" dirty="0" smtClean="0"/>
              <a:t>pamäť</a:t>
            </a:r>
          </a:p>
          <a:p>
            <a:endParaRPr lang="sk-SK" dirty="0"/>
          </a:p>
          <a:p>
            <a:r>
              <a:rPr lang="sk-SK" dirty="0"/>
              <a:t>aby správne fungoval treba sa oňho starať a vyhýbať sa tomu, čo ho môže poškodiť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65205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škodí mozgu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 smtClean="0"/>
              <a:t>multitasking (vykonávanie viacerých činností súčasne) </a:t>
            </a:r>
            <a:r>
              <a:rPr lang="sk-SK" dirty="0" smtClean="0"/>
              <a:t>– mozog nie je uspôsobený na vykonávanie viacerých činností súčasne, spôsobuje pokles koncentrácie, znižuje pracovný výkon. Je menej produktívny ako jedna sústredená aktivita.</a:t>
            </a:r>
          </a:p>
          <a:p>
            <a:r>
              <a:rPr lang="sk-SK" b="1" dirty="0" smtClean="0"/>
              <a:t>počítač, </a:t>
            </a:r>
            <a:r>
              <a:rPr lang="sk-SK" b="1" dirty="0" err="1" smtClean="0"/>
              <a:t>smartfón</a:t>
            </a:r>
            <a:r>
              <a:rPr lang="sk-SK" b="1" dirty="0" smtClean="0"/>
              <a:t>, </a:t>
            </a:r>
            <a:r>
              <a:rPr lang="sk-SK" b="1" dirty="0" err="1" smtClean="0"/>
              <a:t>tablet</a:t>
            </a:r>
            <a:r>
              <a:rPr lang="sk-SK" b="1" dirty="0" smtClean="0"/>
              <a:t> (informačné technológie) </a:t>
            </a:r>
            <a:r>
              <a:rPr lang="sk-SK" dirty="0" smtClean="0"/>
              <a:t>– preberajú časť zodpovednosti mozgu, následkom čoho je, že mozog si každý deň musí pamätať menej a menej vecí, spohodlnie a spomalí = zhoršenie mozgovej </a:t>
            </a:r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 výkonnosti</a:t>
            </a:r>
            <a:endParaRPr lang="sk-SK" dirty="0"/>
          </a:p>
        </p:txBody>
      </p:sp>
      <p:pic>
        <p:nvPicPr>
          <p:cNvPr id="1026" name="Picture 2" descr="Image result for mozog - čo mu škodí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74515"/>
            <a:ext cx="188387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02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škodí mozgu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nedostatok spánku </a:t>
            </a:r>
            <a:r>
              <a:rPr lang="sk-SK" dirty="0" smtClean="0"/>
              <a:t>– spánok dôležitý pre regeneráciu. Mozog sa nezastaví ani počas spánku - ukladá naučené informácie do dlhodobej pamäti, dopĺňa zásoby energie. Nedostatok spánku narúša koncentráciu a poškodzuje pamäť.</a:t>
            </a:r>
          </a:p>
          <a:p>
            <a:r>
              <a:rPr lang="sk-SK" b="1" dirty="0" smtClean="0"/>
              <a:t>fajčenie</a:t>
            </a:r>
            <a:r>
              <a:rPr lang="sk-SK" dirty="0" smtClean="0"/>
              <a:t> – nikotín poškodzuje cievy, zvyšuje sa riziko vzniku mozgovej cievnej príhody</a:t>
            </a:r>
          </a:p>
          <a:p>
            <a:r>
              <a:rPr lang="sk-SK" b="1" dirty="0"/>
              <a:t>alkohol </a:t>
            </a:r>
            <a:r>
              <a:rPr lang="sk-SK" dirty="0"/>
              <a:t>– dlhodobé a pravidelné pitie môže spôsobiť trvalé poškodenie mozgu</a:t>
            </a:r>
          </a:p>
          <a:p>
            <a:endParaRPr lang="sk-SK" dirty="0"/>
          </a:p>
        </p:txBody>
      </p:sp>
      <p:pic>
        <p:nvPicPr>
          <p:cNvPr id="4" name="Picture 2" descr="Image result for mozog - čo mu škodí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74515"/>
            <a:ext cx="188387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1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škodí mozgu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sedavý spôsob života, nedostatok pohybu </a:t>
            </a:r>
            <a:r>
              <a:rPr lang="sk-SK" dirty="0" smtClean="0"/>
              <a:t>znižuje mozgovú výkonnosť</a:t>
            </a:r>
          </a:p>
          <a:p>
            <a:r>
              <a:rPr lang="sk-SK" b="1" dirty="0" smtClean="0"/>
              <a:t>dlhodobý stres</a:t>
            </a:r>
            <a:r>
              <a:rPr lang="sk-SK" dirty="0" smtClean="0"/>
              <a:t> - mozog je citlivý na stresové situácie a preťaženie sa prejaví poruchami pozornosti, ktoré môžu prerásť až k problémom s pamäťou</a:t>
            </a:r>
          </a:p>
        </p:txBody>
      </p:sp>
      <p:pic>
        <p:nvPicPr>
          <p:cNvPr id="4" name="Picture 2" descr="Image result for mozog - čo mu škodí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74515"/>
            <a:ext cx="188387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99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mozgu pomáha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používať informačné a komunikačné technológie len v najnutnejšej miere a nenechávať ich zbytočne zapnuté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určiť si vo svojom byte, či pracovnom prostredí zóny bez akýchkoľvek technológií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používať vlastnú, nielen digitálnu pamäť, získavať informácie organicky zo svojho mozgu, neobracať sa hneď na internetové vyhľadávače – sadnúť si a sústrediť sa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uvádzať mozog mimo zóny pohodlia – stimulovať ho, udržiavať v činnosti (cudzie jazyky, hra na hudobný nástroj, knihy, pestovanie koníčkov...) 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502813"/>
            <a:ext cx="2995110" cy="1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0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mozgu pomáha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dostatok tekutín – aby bol mozog dostatočne prekrvený(ak je telo dobre  zásobené tekutinami mozog je dostatočne </a:t>
            </a:r>
            <a:r>
              <a:rPr lang="sk-SK" dirty="0" smtClean="0"/>
              <a:t>prekrvený)</a:t>
            </a:r>
            <a:endParaRPr lang="sk-SK" dirty="0"/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/>
              <a:t>mnemotechnické pomôcky – vytváranie predstáv  asociácií (mozog má prirodzený problém zapamätať si abstraktné symboly – čísla, mená), preto je dôležité pripojiť si k nim obraz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502813"/>
            <a:ext cx="2995110" cy="1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0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Mnemotechnické pomôcky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Mnemotechnické pomôcky sú účinným spôsobom, ako si zapamätať </a:t>
            </a:r>
            <a:r>
              <a:rPr lang="sk-SK" dirty="0" smtClean="0"/>
              <a:t>informácie, ktoré sa pamätajú ťažko. Fungujú </a:t>
            </a:r>
            <a:r>
              <a:rPr lang="sk-SK" dirty="0"/>
              <a:t>tak, že vytvárajú spojenie medzi novými informáciami a niečím, čo </a:t>
            </a:r>
            <a:r>
              <a:rPr lang="sk-SK" dirty="0" smtClean="0"/>
              <a:t>  sme si už </a:t>
            </a:r>
            <a:r>
              <a:rPr lang="sk-SK" dirty="0"/>
              <a:t>zapamätali.</a:t>
            </a:r>
          </a:p>
          <a:p>
            <a:pPr lvl="0"/>
            <a:r>
              <a:rPr lang="en-US" dirty="0" err="1"/>
              <a:t>mozog</a:t>
            </a:r>
            <a:r>
              <a:rPr lang="en-US" dirty="0"/>
              <a:t>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prirodzený</a:t>
            </a:r>
            <a:r>
              <a:rPr lang="en-US" dirty="0"/>
              <a:t> </a:t>
            </a:r>
            <a:r>
              <a:rPr lang="en-US" dirty="0" err="1"/>
              <a:t>problém</a:t>
            </a:r>
            <a:r>
              <a:rPr lang="en-US" dirty="0"/>
              <a:t> </a:t>
            </a:r>
            <a:r>
              <a:rPr lang="en-US" dirty="0" err="1"/>
              <a:t>zapamätať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abstraktné</a:t>
            </a:r>
            <a:r>
              <a:rPr lang="en-US" dirty="0"/>
              <a:t> </a:t>
            </a:r>
            <a:r>
              <a:rPr lang="en-US" dirty="0" err="1"/>
              <a:t>symboly</a:t>
            </a:r>
            <a:r>
              <a:rPr lang="en-US" dirty="0"/>
              <a:t> - </a:t>
            </a:r>
            <a:r>
              <a:rPr lang="en-US" dirty="0" err="1"/>
              <a:t>čísla</a:t>
            </a:r>
            <a:r>
              <a:rPr lang="en-US" dirty="0"/>
              <a:t>, </a:t>
            </a:r>
            <a:r>
              <a:rPr lang="en-US" dirty="0" err="1"/>
              <a:t>mená</a:t>
            </a:r>
            <a:r>
              <a:rPr lang="en-US" dirty="0"/>
              <a:t>, </a:t>
            </a:r>
            <a:r>
              <a:rPr lang="en-US" dirty="0" err="1"/>
              <a:t>preto</a:t>
            </a:r>
            <a:r>
              <a:rPr lang="en-US" dirty="0"/>
              <a:t> je </a:t>
            </a:r>
            <a:r>
              <a:rPr lang="en-US" dirty="0" err="1"/>
              <a:t>potrebné</a:t>
            </a:r>
            <a:r>
              <a:rPr lang="en-US" dirty="0"/>
              <a:t> </a:t>
            </a:r>
            <a:r>
              <a:rPr lang="en-US" dirty="0" err="1"/>
              <a:t>pripojiť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k </a:t>
            </a:r>
            <a:r>
              <a:rPr lang="en-US" dirty="0" err="1"/>
              <a:t>nim</a:t>
            </a:r>
            <a:r>
              <a:rPr lang="en-US" dirty="0"/>
              <a:t> </a:t>
            </a:r>
            <a:r>
              <a:rPr lang="en-US" dirty="0" err="1"/>
              <a:t>obraz</a:t>
            </a:r>
            <a:r>
              <a:rPr lang="en-US" dirty="0"/>
              <a:t> </a:t>
            </a:r>
            <a:endParaRPr lang="sk-SK" dirty="0"/>
          </a:p>
          <a:p>
            <a:pPr lvl="0"/>
            <a:r>
              <a:rPr lang="en-US" dirty="0" err="1" smtClean="0"/>
              <a:t>môžeme</a:t>
            </a:r>
            <a:r>
              <a:rPr lang="en-US" dirty="0" smtClean="0"/>
              <a:t> </a:t>
            </a:r>
            <a:r>
              <a:rPr lang="sk-SK" dirty="0" smtClean="0"/>
              <a:t>si ich </a:t>
            </a:r>
            <a:r>
              <a:rPr lang="en-US" dirty="0" err="1" smtClean="0"/>
              <a:t>vytvoriť</a:t>
            </a:r>
            <a:r>
              <a:rPr lang="en-US" dirty="0" smtClean="0"/>
              <a:t> </a:t>
            </a:r>
            <a:r>
              <a:rPr lang="en-US" dirty="0" err="1"/>
              <a:t>tak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spojíme</a:t>
            </a:r>
            <a:r>
              <a:rPr lang="en-US" dirty="0"/>
              <a:t> </a:t>
            </a:r>
            <a:r>
              <a:rPr lang="en-US" dirty="0" err="1"/>
              <a:t>informáciu</a:t>
            </a:r>
            <a:r>
              <a:rPr lang="en-US" dirty="0"/>
              <a:t>, </a:t>
            </a:r>
            <a:r>
              <a:rPr lang="en-US" dirty="0" err="1"/>
              <a:t>ktorú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potrebujeme</a:t>
            </a:r>
            <a:r>
              <a:rPr lang="en-US" dirty="0"/>
              <a:t> </a:t>
            </a:r>
            <a:r>
              <a:rPr lang="en-US" dirty="0" err="1"/>
              <a:t>zapamätať</a:t>
            </a:r>
            <a:r>
              <a:rPr lang="en-US" dirty="0"/>
              <a:t> s </a:t>
            </a:r>
            <a:r>
              <a:rPr lang="en-US" dirty="0" err="1"/>
              <a:t>niečím</a:t>
            </a:r>
            <a:r>
              <a:rPr lang="en-US" dirty="0"/>
              <a:t> </a:t>
            </a:r>
            <a:r>
              <a:rPr lang="en-US" dirty="0" err="1"/>
              <a:t>zaujímavým</a:t>
            </a:r>
            <a:r>
              <a:rPr lang="en-US" dirty="0"/>
              <a:t>, </a:t>
            </a:r>
            <a:r>
              <a:rPr lang="en-US" dirty="0" err="1"/>
              <a:t>vtipným</a:t>
            </a:r>
            <a:r>
              <a:rPr lang="en-US" dirty="0"/>
              <a:t> 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en-US" dirty="0" err="1" smtClean="0"/>
              <a:t>kontroverzným</a:t>
            </a:r>
            <a:r>
              <a:rPr lang="sk-SK" dirty="0" smtClean="0"/>
              <a:t>.</a:t>
            </a:r>
            <a:endParaRPr lang="sk-SK" dirty="0"/>
          </a:p>
          <a:p>
            <a:pPr marL="0" indent="0">
              <a:buNone/>
            </a:pPr>
            <a:r>
              <a:rPr lang="sk-SK" b="1" dirty="0"/>
              <a:t> 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725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Mnemotechnické pomôcky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k-SK" dirty="0" smtClean="0"/>
          </a:p>
          <a:p>
            <a:r>
              <a:rPr lang="sk-SK" b="1" dirty="0" smtClean="0"/>
              <a:t>Núdzové </a:t>
            </a:r>
            <a:r>
              <a:rPr lang="sk-SK" b="1" dirty="0"/>
              <a:t>telefónne čísla</a:t>
            </a:r>
          </a:p>
          <a:p>
            <a:r>
              <a:rPr lang="sk-SK" dirty="0"/>
              <a:t>15</a:t>
            </a:r>
            <a:r>
              <a:rPr lang="sk-SK" b="1" dirty="0"/>
              <a:t>0</a:t>
            </a:r>
            <a:r>
              <a:rPr lang="sk-SK" dirty="0"/>
              <a:t> – hasiči (</a:t>
            </a:r>
            <a:r>
              <a:rPr lang="sk-SK" b="1" dirty="0"/>
              <a:t>0</a:t>
            </a:r>
            <a:r>
              <a:rPr lang="sk-SK" dirty="0"/>
              <a:t> ako </a:t>
            </a:r>
            <a:r>
              <a:rPr lang="sk-SK" b="1" dirty="0"/>
              <a:t>o</a:t>
            </a:r>
            <a:r>
              <a:rPr lang="sk-SK" dirty="0"/>
              <a:t>heň)</a:t>
            </a:r>
          </a:p>
          <a:p>
            <a:r>
              <a:rPr lang="sk-SK" dirty="0"/>
              <a:t>1</a:t>
            </a:r>
            <a:r>
              <a:rPr lang="sk-SK" b="1" dirty="0"/>
              <a:t>55 – </a:t>
            </a:r>
            <a:r>
              <a:rPr lang="sk-SK" dirty="0"/>
              <a:t>záchranka (</a:t>
            </a:r>
            <a:r>
              <a:rPr lang="sk-SK" b="1" dirty="0"/>
              <a:t>5 </a:t>
            </a:r>
            <a:r>
              <a:rPr lang="sk-SK" dirty="0"/>
              <a:t>ako </a:t>
            </a:r>
            <a:r>
              <a:rPr lang="sk-SK" dirty="0" err="1"/>
              <a:t>S-sanitka</a:t>
            </a:r>
            <a:r>
              <a:rPr lang="sk-SK" dirty="0"/>
              <a:t>)</a:t>
            </a:r>
          </a:p>
          <a:p>
            <a:r>
              <a:rPr lang="sk-SK" dirty="0"/>
              <a:t>15</a:t>
            </a:r>
            <a:r>
              <a:rPr lang="sk-SK" b="1" dirty="0"/>
              <a:t>8</a:t>
            </a:r>
            <a:r>
              <a:rPr lang="sk-SK" dirty="0"/>
              <a:t> – polícia (</a:t>
            </a:r>
            <a:r>
              <a:rPr lang="sk-SK" b="1" dirty="0"/>
              <a:t>8</a:t>
            </a:r>
            <a:r>
              <a:rPr lang="sk-SK" dirty="0"/>
              <a:t> ako putá</a:t>
            </a:r>
            <a:r>
              <a:rPr lang="sk-SK" dirty="0" smtClean="0"/>
              <a:t>)</a:t>
            </a:r>
          </a:p>
          <a:p>
            <a:endParaRPr lang="sk-SK" dirty="0"/>
          </a:p>
          <a:p>
            <a:r>
              <a:rPr lang="sk-SK" b="1" dirty="0"/>
              <a:t>Krištáľ/kryštál</a:t>
            </a:r>
            <a:r>
              <a:rPr lang="sk-SK" i="1" dirty="0"/>
              <a:t>-</a:t>
            </a:r>
            <a:r>
              <a:rPr lang="sk-SK" dirty="0"/>
              <a:t> Ak má v tomto slove písmeno </a:t>
            </a:r>
            <a:r>
              <a:rPr lang="sk-SK" b="1" dirty="0"/>
              <a:t>L</a:t>
            </a:r>
            <a:r>
              <a:rPr lang="sk-SK" dirty="0"/>
              <a:t> ozdobu (mäkčeň) bude ju mať aj písmeno </a:t>
            </a:r>
            <a:r>
              <a:rPr lang="sk-SK" b="1" dirty="0"/>
              <a:t>I</a:t>
            </a:r>
            <a:r>
              <a:rPr lang="sk-SK" dirty="0"/>
              <a:t> vo forme bodky, takže žiadny ypsilon.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662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Mnemotechnické pomôcky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DEKA</a:t>
            </a:r>
            <a:r>
              <a:rPr lang="sk-SK" dirty="0"/>
              <a:t> – </a:t>
            </a:r>
            <a:r>
              <a:rPr lang="sk-SK" dirty="0" smtClean="0"/>
              <a:t>sú vitamíny A, D, E, K rozpustné </a:t>
            </a:r>
            <a:r>
              <a:rPr lang="sk-SK" dirty="0"/>
              <a:t>v tukoch – označované ako elixír mladosti</a:t>
            </a:r>
            <a:r>
              <a:rPr lang="sk-SK" dirty="0" smtClean="0"/>
              <a:t>.</a:t>
            </a:r>
          </a:p>
          <a:p>
            <a:endParaRPr lang="sk-SK" dirty="0"/>
          </a:p>
          <a:p>
            <a:r>
              <a:rPr lang="sk-SK" dirty="0"/>
              <a:t>Aké sú </a:t>
            </a:r>
            <a:r>
              <a:rPr lang="sk-SK" dirty="0" smtClean="0"/>
              <a:t>Vaše </a:t>
            </a:r>
            <a:r>
              <a:rPr lang="sk-SK" dirty="0"/>
              <a:t>mnemotechnické pomôcky? </a:t>
            </a:r>
            <a:r>
              <a:rPr lang="sk-SK" dirty="0" smtClean="0"/>
              <a:t>Skúste si vytvoriť svoje vlastné.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4184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628</TotalTime>
  <Words>757</Words>
  <Application>Microsoft Office PowerPoint</Application>
  <PresentationFormat>Prezentácia na obrazovke (4:3)</PresentationFormat>
  <Paragraphs>63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NewsPrint</vt:lpstr>
      <vt:lpstr> Mozog Čo mu škodí a čo prospieva</vt:lpstr>
      <vt:lpstr>Mozog  </vt:lpstr>
      <vt:lpstr>Mozog</vt:lpstr>
      <vt:lpstr>Mozog</vt:lpstr>
      <vt:lpstr>Mozog</vt:lpstr>
      <vt:lpstr>Mozog</vt:lpstr>
      <vt:lpstr>Mozog</vt:lpstr>
      <vt:lpstr>Čo škodí mozgu</vt:lpstr>
      <vt:lpstr>Čo škodí mozgu</vt:lpstr>
      <vt:lpstr>Čo škodí mozgu</vt:lpstr>
      <vt:lpstr>Čo mozgu pomáha</vt:lpstr>
      <vt:lpstr>Čo mozgu pomáha</vt:lpstr>
      <vt:lpstr>Mnemotechnické pomôcky</vt:lpstr>
      <vt:lpstr>Mnemotechnické pomôcky</vt:lpstr>
      <vt:lpstr>Mnemotechnické pomôcky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Vanda Kráľovská</dc:creator>
  <cp:lastModifiedBy>Vanda Kráľovská</cp:lastModifiedBy>
  <cp:revision>170</cp:revision>
  <dcterms:created xsi:type="dcterms:W3CDTF">2020-02-05T08:13:40Z</dcterms:created>
  <dcterms:modified xsi:type="dcterms:W3CDTF">2025-02-24T07:51:12Z</dcterms:modified>
</cp:coreProperties>
</file>